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84" r:id="rId3"/>
    <p:sldId id="283" r:id="rId4"/>
    <p:sldId id="265" r:id="rId5"/>
    <p:sldId id="274" r:id="rId6"/>
    <p:sldId id="287" r:id="rId7"/>
    <p:sldId id="288" r:id="rId8"/>
    <p:sldId id="264" r:id="rId9"/>
    <p:sldId id="266" r:id="rId10"/>
    <p:sldId id="279" r:id="rId11"/>
    <p:sldId id="272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827D-0DC8-42DE-B9AA-B18B4E8D4162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5B36B-14E8-40A7-8BC0-775469E90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75610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827D-0DC8-42DE-B9AA-B18B4E8D4162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5B36B-14E8-40A7-8BC0-775469E90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70783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827D-0DC8-42DE-B9AA-B18B4E8D4162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5B36B-14E8-40A7-8BC0-775469E90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66325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827D-0DC8-42DE-B9AA-B18B4E8D4162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5B36B-14E8-40A7-8BC0-775469E90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91042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827D-0DC8-42DE-B9AA-B18B4E8D4162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5B36B-14E8-40A7-8BC0-775469E90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30602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827D-0DC8-42DE-B9AA-B18B4E8D4162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5B36B-14E8-40A7-8BC0-775469E90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76309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827D-0DC8-42DE-B9AA-B18B4E8D4162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5B36B-14E8-40A7-8BC0-775469E90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1237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827D-0DC8-42DE-B9AA-B18B4E8D4162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5B36B-14E8-40A7-8BC0-775469E90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64363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827D-0DC8-42DE-B9AA-B18B4E8D4162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5B36B-14E8-40A7-8BC0-775469E90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45580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827D-0DC8-42DE-B9AA-B18B4E8D4162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5B36B-14E8-40A7-8BC0-775469E90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54659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827D-0DC8-42DE-B9AA-B18B4E8D4162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5B36B-14E8-40A7-8BC0-775469E90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02352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7827D-0DC8-42DE-B9AA-B18B4E8D4162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5B36B-14E8-40A7-8BC0-775469E90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161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94"/>
          </a:xfrm>
        </p:spPr>
      </p:pic>
    </p:spTree>
    <p:extLst>
      <p:ext uri="{BB962C8B-B14F-4D97-AF65-F5344CB8AC3E}">
        <p14:creationId xmlns:p14="http://schemas.microsoft.com/office/powerpoint/2010/main" val="11039069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14096695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76" y="0"/>
            <a:ext cx="11870723" cy="6895399"/>
          </a:xfrm>
        </p:spPr>
      </p:pic>
    </p:spTree>
    <p:extLst>
      <p:ext uri="{BB962C8B-B14F-4D97-AF65-F5344CB8AC3E}">
        <p14:creationId xmlns:p14="http://schemas.microsoft.com/office/powerpoint/2010/main" val="156561478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3" cy="6858000"/>
          </a:xfrm>
        </p:spPr>
      </p:pic>
    </p:spTree>
    <p:extLst>
      <p:ext uri="{BB962C8B-B14F-4D97-AF65-F5344CB8AC3E}">
        <p14:creationId xmlns:p14="http://schemas.microsoft.com/office/powerpoint/2010/main" val="2095308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3433" cy="6858000"/>
          </a:xfrm>
        </p:spPr>
      </p:pic>
    </p:spTree>
    <p:extLst>
      <p:ext uri="{BB962C8B-B14F-4D97-AF65-F5344CB8AC3E}">
        <p14:creationId xmlns:p14="http://schemas.microsoft.com/office/powerpoint/2010/main" val="19254306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94"/>
          </a:xfrm>
        </p:spPr>
      </p:pic>
    </p:spTree>
    <p:extLst>
      <p:ext uri="{BB962C8B-B14F-4D97-AF65-F5344CB8AC3E}">
        <p14:creationId xmlns:p14="http://schemas.microsoft.com/office/powerpoint/2010/main" val="32137617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94"/>
          </a:xfrm>
        </p:spPr>
      </p:pic>
    </p:spTree>
    <p:extLst>
      <p:ext uri="{BB962C8B-B14F-4D97-AF65-F5344CB8AC3E}">
        <p14:creationId xmlns:p14="http://schemas.microsoft.com/office/powerpoint/2010/main" val="374699586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94"/>
          </a:xfrm>
        </p:spPr>
      </p:pic>
    </p:spTree>
    <p:extLst>
      <p:ext uri="{BB962C8B-B14F-4D97-AF65-F5344CB8AC3E}">
        <p14:creationId xmlns:p14="http://schemas.microsoft.com/office/powerpoint/2010/main" val="2587145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94"/>
          </a:xfrm>
        </p:spPr>
      </p:pic>
    </p:spTree>
    <p:extLst>
      <p:ext uri="{BB962C8B-B14F-4D97-AF65-F5344CB8AC3E}">
        <p14:creationId xmlns:p14="http://schemas.microsoft.com/office/powerpoint/2010/main" val="166111560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4" cy="6858000"/>
          </a:xfrm>
        </p:spPr>
      </p:pic>
    </p:spTree>
    <p:extLst>
      <p:ext uri="{BB962C8B-B14F-4D97-AF65-F5344CB8AC3E}">
        <p14:creationId xmlns:p14="http://schemas.microsoft.com/office/powerpoint/2010/main" val="369870506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94"/>
          </a:xfrm>
        </p:spPr>
      </p:pic>
    </p:spTree>
    <p:extLst>
      <p:ext uri="{BB962C8B-B14F-4D97-AF65-F5344CB8AC3E}">
        <p14:creationId xmlns:p14="http://schemas.microsoft.com/office/powerpoint/2010/main" val="43610817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94"/>
          </a:xfrm>
        </p:spPr>
      </p:pic>
    </p:spTree>
    <p:extLst>
      <p:ext uri="{BB962C8B-B14F-4D97-AF65-F5344CB8AC3E}">
        <p14:creationId xmlns:p14="http://schemas.microsoft.com/office/powerpoint/2010/main" val="346561625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0</Words>
  <Application>Microsoft Office PowerPoint</Application>
  <PresentationFormat>Широкоэкранный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Вадим 1</dc:creator>
  <cp:lastModifiedBy>Вадим 1</cp:lastModifiedBy>
  <cp:revision>18</cp:revision>
  <dcterms:created xsi:type="dcterms:W3CDTF">2021-04-12T13:30:18Z</dcterms:created>
  <dcterms:modified xsi:type="dcterms:W3CDTF">2021-11-25T19:49:44Z</dcterms:modified>
</cp:coreProperties>
</file>